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62" r:id="rId3"/>
    <p:sldId id="261" r:id="rId4"/>
    <p:sldId id="258" r:id="rId5"/>
    <p:sldId id="285" r:id="rId6"/>
    <p:sldId id="294" r:id="rId7"/>
    <p:sldId id="290" r:id="rId8"/>
    <p:sldId id="286" r:id="rId9"/>
    <p:sldId id="291" r:id="rId10"/>
    <p:sldId id="295" r:id="rId11"/>
    <p:sldId id="292" r:id="rId12"/>
    <p:sldId id="297" r:id="rId13"/>
    <p:sldId id="296" r:id="rId14"/>
    <p:sldId id="298" r:id="rId15"/>
    <p:sldId id="299" r:id="rId16"/>
    <p:sldId id="301" r:id="rId17"/>
    <p:sldId id="300" r:id="rId18"/>
    <p:sldId id="272" r:id="rId19"/>
    <p:sldId id="279" r:id="rId20"/>
  </p:sldIdLst>
  <p:sldSz cx="9144000" cy="5143500" type="screen16x9"/>
  <p:notesSz cx="6858000" cy="9144000"/>
  <p:embeddedFontLst>
    <p:embeddedFont>
      <p:font typeface="Painting With Chocolate" pitchFamily="2" charset="0"/>
      <p:regular r:id="rId22"/>
    </p:embeddedFont>
    <p:embeddedFont>
      <p:font typeface="Sniglet" panose="04070505030100020000" pitchFamily="82" charset="0"/>
      <p:regular r:id="rId23"/>
    </p:embeddedFont>
    <p:embeddedFont>
      <p:font typeface="Walter Turncoat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1399DD-9CB4-4819-BF0C-92D78DF737B8}">
  <a:tblStyle styleId="{0F1399DD-9CB4-4819-BF0C-92D78DF73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9604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64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79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74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8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4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88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62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8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16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81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80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96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5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0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2747720-E189-4764-A38E-C3BECE52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4" y="-755596"/>
            <a:ext cx="7553852" cy="75538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059CB5-F077-43AC-87A3-11E43BF9363D}"/>
              </a:ext>
            </a:extLst>
          </p:cNvPr>
          <p:cNvSpPr txBox="1"/>
          <p:nvPr/>
        </p:nvSpPr>
        <p:spPr>
          <a:xfrm>
            <a:off x="0" y="48768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Herramientas avanzadas para el desarrollo de aplicaciones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289;p33">
            <a:extLst>
              <a:ext uri="{FF2B5EF4-FFF2-40B4-BE49-F238E27FC236}">
                <a16:creationId xmlns:a16="http://schemas.microsoft.com/office/drawing/2014/main" id="{E2D82B8B-4C18-40D1-87F4-CDB1108FA803}"/>
              </a:ext>
            </a:extLst>
          </p:cNvPr>
          <p:cNvSpPr/>
          <p:nvPr/>
        </p:nvSpPr>
        <p:spPr>
          <a:xfrm>
            <a:off x="640080" y="289560"/>
            <a:ext cx="7680959" cy="447746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CF796A-98B1-4AF6-A8DA-4F4BF1A4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533400"/>
            <a:ext cx="7040880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5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Interfaz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3" y="2178524"/>
            <a:ext cx="7773074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7" y="98677"/>
            <a:ext cx="8842266" cy="47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419664-78F8-4818-ADF0-43CF1B3E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" y="1226158"/>
            <a:ext cx="9027304" cy="26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" y="427598"/>
            <a:ext cx="8996583" cy="42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89" y="47834"/>
            <a:ext cx="2814788" cy="47851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95" y="47834"/>
            <a:ext cx="2839614" cy="47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363BBC-F88D-4173-AC9A-9C39FC7D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0" y="1612527"/>
            <a:ext cx="8633000" cy="19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5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F7108C-3849-46BB-9FAD-79CF885A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4" y="397775"/>
            <a:ext cx="3168002" cy="4435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C84C122-8AA9-4E6B-9940-F6B08229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53312"/>
            <a:ext cx="4124126" cy="41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" name="Google Shape;81;p14">
            <a:extLst>
              <a:ext uri="{FF2B5EF4-FFF2-40B4-BE49-F238E27FC236}">
                <a16:creationId xmlns:a16="http://schemas.microsoft.com/office/drawing/2014/main" id="{EC0F5FF6-879C-4B00-98B6-3F27F50A4AF9}"/>
              </a:ext>
            </a:extLst>
          </p:cNvPr>
          <p:cNvSpPr txBox="1">
            <a:spLocks/>
          </p:cNvSpPr>
          <p:nvPr/>
        </p:nvSpPr>
        <p:spPr>
          <a:xfrm>
            <a:off x="685799" y="122850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sz="6000" dirty="0"/>
              <a:t>5.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8" name="Google Shape;83;p14">
            <a:extLst>
              <a:ext uri="{FF2B5EF4-FFF2-40B4-BE49-F238E27FC236}">
                <a16:creationId xmlns:a16="http://schemas.microsoft.com/office/drawing/2014/main" id="{F5DF15FA-994B-4D7C-886A-5176698B45CD}"/>
              </a:ext>
            </a:extLst>
          </p:cNvPr>
          <p:cNvSpPr/>
          <p:nvPr/>
        </p:nvSpPr>
        <p:spPr>
          <a:xfrm>
            <a:off x="3659652" y="19756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EE39DC5-BADD-42DA-9D09-B3368B8B1B73}"/>
              </a:ext>
            </a:extLst>
          </p:cNvPr>
          <p:cNvSpPr txBox="1"/>
          <p:nvPr/>
        </p:nvSpPr>
        <p:spPr>
          <a:xfrm>
            <a:off x="3176423" y="2034361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Conclusión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Gracias</a:t>
            </a:r>
            <a:r>
              <a:rPr lang="en" sz="4800" dirty="0"/>
              <a:t> por la atenc</a:t>
            </a:r>
            <a:r>
              <a:rPr lang="es-ES" sz="4800" dirty="0"/>
              <a:t>ión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id="{3197C1C9-1963-4B92-A7EC-86F9E8EDCCDF}"/>
              </a:ext>
            </a:extLst>
          </p:cNvPr>
          <p:cNvSpPr/>
          <p:nvPr/>
        </p:nvSpPr>
        <p:spPr>
          <a:xfrm>
            <a:off x="3326161" y="2729862"/>
            <a:ext cx="2449678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Automóviles</a:t>
            </a:r>
            <a:endParaRPr sz="6000" dirty="0"/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" name="Google Shape;389;p37">
            <a:extLst>
              <a:ext uri="{FF2B5EF4-FFF2-40B4-BE49-F238E27FC236}">
                <a16:creationId xmlns:a16="http://schemas.microsoft.com/office/drawing/2014/main" id="{C949F547-3440-4526-AA58-A472ED60C438}"/>
              </a:ext>
            </a:extLst>
          </p:cNvPr>
          <p:cNvSpPr/>
          <p:nvPr/>
        </p:nvSpPr>
        <p:spPr>
          <a:xfrm>
            <a:off x="3797689" y="1358998"/>
            <a:ext cx="1548622" cy="121275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554386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Índice</a:t>
            </a:r>
            <a:endParaRPr sz="48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175" y="1502783"/>
            <a:ext cx="8229600" cy="2903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800" dirty="0"/>
              <a:t>El equipo</a:t>
            </a:r>
          </a:p>
          <a:p>
            <a:r>
              <a:rPr lang="es-ES" sz="3200" dirty="0"/>
              <a:t>Las entidades</a:t>
            </a:r>
          </a:p>
          <a:p>
            <a:r>
              <a:rPr lang="es-ES" sz="3200" dirty="0"/>
              <a:t>La BBDD</a:t>
            </a:r>
            <a:endParaRPr sz="32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3600" dirty="0"/>
              <a:t>La interfaz</a:t>
            </a:r>
            <a:endParaRPr sz="3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2800" dirty="0"/>
              <a:t>Conclusión y preguntas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0" y="1070386"/>
            <a:ext cx="4128748" cy="895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Alejandro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Almillkar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Daniel </a:t>
            </a:r>
            <a:endParaRPr lang="es-ES" sz="4000" dirty="0">
              <a:latin typeface="Painting With Chocolate" pitchFamily="2" charset="0"/>
              <a:ea typeface="Walter Turncoat" panose="02000000000000000000" pitchFamily="2" charset="0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270872" y="3754218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73;p13">
            <a:extLst>
              <a:ext uri="{FF2B5EF4-FFF2-40B4-BE49-F238E27FC236}">
                <a16:creationId xmlns:a16="http://schemas.microsoft.com/office/drawing/2014/main" id="{23BE2A47-BECA-4140-B722-C5BA20412DC2}"/>
              </a:ext>
            </a:extLst>
          </p:cNvPr>
          <p:cNvSpPr txBox="1">
            <a:spLocks/>
          </p:cNvSpPr>
          <p:nvPr/>
        </p:nvSpPr>
        <p:spPr>
          <a:xfrm>
            <a:off x="4873128" y="1070386"/>
            <a:ext cx="4128748" cy="89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</a:rPr>
              <a:t>Lamberto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Pablo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Tudor</a:t>
            </a:r>
          </a:p>
        </p:txBody>
      </p:sp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88094F39-51D8-474A-87F8-0A68748D572F}"/>
              </a:ext>
            </a:extLst>
          </p:cNvPr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9E39E0-F7D9-44F9-9C34-4908A9C544BF}"/>
              </a:ext>
            </a:extLst>
          </p:cNvPr>
          <p:cNvSpPr/>
          <p:nvPr/>
        </p:nvSpPr>
        <p:spPr>
          <a:xfrm>
            <a:off x="4240018" y="506998"/>
            <a:ext cx="663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1.</a:t>
            </a:r>
            <a:endParaRPr lang="es-ES" sz="7200" dirty="0">
              <a:solidFill>
                <a:schemeClr val="bg1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entidades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3356984" y="1116342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Particular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01938" y="2751558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Compra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77653" y="115960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99155" y="3111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3356984" y="1143642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498951" y="2778858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91D4DB86-6F42-48C1-9C26-A31829540494}"/>
              </a:ext>
            </a:extLst>
          </p:cNvPr>
          <p:cNvSpPr/>
          <p:nvPr/>
        </p:nvSpPr>
        <p:spPr>
          <a:xfrm>
            <a:off x="1645357" y="2883110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Reserva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166;p22">
            <a:extLst>
              <a:ext uri="{FF2B5EF4-FFF2-40B4-BE49-F238E27FC236}">
                <a16:creationId xmlns:a16="http://schemas.microsoft.com/office/drawing/2014/main" id="{D149D5BB-54C1-4C47-8F25-0BBDFEA7B153}"/>
              </a:ext>
            </a:extLst>
          </p:cNvPr>
          <p:cNvSpPr/>
          <p:nvPr/>
        </p:nvSpPr>
        <p:spPr>
          <a:xfrm>
            <a:off x="1639380" y="2883110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;p22">
            <a:extLst>
              <a:ext uri="{FF2B5EF4-FFF2-40B4-BE49-F238E27FC236}">
                <a16:creationId xmlns:a16="http://schemas.microsoft.com/office/drawing/2014/main" id="{F7CDFA82-E72E-4F48-9D46-A1371CE2603B}"/>
              </a:ext>
            </a:extLst>
          </p:cNvPr>
          <p:cNvSpPr/>
          <p:nvPr/>
        </p:nvSpPr>
        <p:spPr>
          <a:xfrm>
            <a:off x="246738" y="548936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Vehículo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7;p22">
            <a:extLst>
              <a:ext uri="{FF2B5EF4-FFF2-40B4-BE49-F238E27FC236}">
                <a16:creationId xmlns:a16="http://schemas.microsoft.com/office/drawing/2014/main" id="{604D45BC-B728-4FFE-9FC3-AADC77E33B23}"/>
              </a:ext>
            </a:extLst>
          </p:cNvPr>
          <p:cNvSpPr/>
          <p:nvPr/>
        </p:nvSpPr>
        <p:spPr>
          <a:xfrm>
            <a:off x="243813" y="523386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2">
            <a:extLst>
              <a:ext uri="{FF2B5EF4-FFF2-40B4-BE49-F238E27FC236}">
                <a16:creationId xmlns:a16="http://schemas.microsoft.com/office/drawing/2014/main" id="{A3A3C23D-9BAE-4DC3-8281-F092A43646E8}"/>
              </a:ext>
            </a:extLst>
          </p:cNvPr>
          <p:cNvSpPr/>
          <p:nvPr/>
        </p:nvSpPr>
        <p:spPr>
          <a:xfrm>
            <a:off x="6852735" y="439046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Empresa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167;p22">
            <a:extLst>
              <a:ext uri="{FF2B5EF4-FFF2-40B4-BE49-F238E27FC236}">
                <a16:creationId xmlns:a16="http://schemas.microsoft.com/office/drawing/2014/main" id="{6B03505E-7D5C-4FA8-B996-F772BEA48EC9}"/>
              </a:ext>
            </a:extLst>
          </p:cNvPr>
          <p:cNvSpPr/>
          <p:nvPr/>
        </p:nvSpPr>
        <p:spPr>
          <a:xfrm>
            <a:off x="6849810" y="413496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62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243724" y="893853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Cita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505498" y="1111992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Consulta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77653" y="115960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99155" y="3111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43724" y="921153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3502511" y="1139292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91D4DB86-6F42-48C1-9C26-A31829540494}"/>
              </a:ext>
            </a:extLst>
          </p:cNvPr>
          <p:cNvSpPr/>
          <p:nvPr/>
        </p:nvSpPr>
        <p:spPr>
          <a:xfrm>
            <a:off x="5390976" y="2571750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Ofertas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166;p22">
            <a:extLst>
              <a:ext uri="{FF2B5EF4-FFF2-40B4-BE49-F238E27FC236}">
                <a16:creationId xmlns:a16="http://schemas.microsoft.com/office/drawing/2014/main" id="{D149D5BB-54C1-4C47-8F25-0BBDFEA7B153}"/>
              </a:ext>
            </a:extLst>
          </p:cNvPr>
          <p:cNvSpPr/>
          <p:nvPr/>
        </p:nvSpPr>
        <p:spPr>
          <a:xfrm>
            <a:off x="5390976" y="2599050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;p22">
            <a:extLst>
              <a:ext uri="{FF2B5EF4-FFF2-40B4-BE49-F238E27FC236}">
                <a16:creationId xmlns:a16="http://schemas.microsoft.com/office/drawing/2014/main" id="{F7CDFA82-E72E-4F48-9D46-A1371CE2603B}"/>
              </a:ext>
            </a:extLst>
          </p:cNvPr>
          <p:cNvSpPr/>
          <p:nvPr/>
        </p:nvSpPr>
        <p:spPr>
          <a:xfrm>
            <a:off x="1757183" y="286008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Comentario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7;p22">
            <a:extLst>
              <a:ext uri="{FF2B5EF4-FFF2-40B4-BE49-F238E27FC236}">
                <a16:creationId xmlns:a16="http://schemas.microsoft.com/office/drawing/2014/main" id="{604D45BC-B728-4FFE-9FC3-AADC77E33B23}"/>
              </a:ext>
            </a:extLst>
          </p:cNvPr>
          <p:cNvSpPr/>
          <p:nvPr/>
        </p:nvSpPr>
        <p:spPr>
          <a:xfrm>
            <a:off x="1754258" y="283453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2">
            <a:extLst>
              <a:ext uri="{FF2B5EF4-FFF2-40B4-BE49-F238E27FC236}">
                <a16:creationId xmlns:a16="http://schemas.microsoft.com/office/drawing/2014/main" id="{A3A3C23D-9BAE-4DC3-8281-F092A43646E8}"/>
              </a:ext>
            </a:extLst>
          </p:cNvPr>
          <p:cNvSpPr/>
          <p:nvPr/>
        </p:nvSpPr>
        <p:spPr>
          <a:xfrm>
            <a:off x="6761295" y="58170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Categorías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167;p22">
            <a:extLst>
              <a:ext uri="{FF2B5EF4-FFF2-40B4-BE49-F238E27FC236}">
                <a16:creationId xmlns:a16="http://schemas.microsoft.com/office/drawing/2014/main" id="{6B03505E-7D5C-4FA8-B996-F772BEA48EC9}"/>
              </a:ext>
            </a:extLst>
          </p:cNvPr>
          <p:cNvSpPr/>
          <p:nvPr/>
        </p:nvSpPr>
        <p:spPr>
          <a:xfrm>
            <a:off x="6758370" y="55615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75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Base de datos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90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967C05-A920-49D5-8FDA-EC08B21F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9" y="533400"/>
            <a:ext cx="7038703" cy="3360420"/>
          </a:xfrm>
          <a:prstGeom prst="rect">
            <a:avLst/>
          </a:prstGeom>
        </p:spPr>
      </p:pic>
      <p:sp>
        <p:nvSpPr>
          <p:cNvPr id="6" name="Google Shape;289;p33">
            <a:extLst>
              <a:ext uri="{FF2B5EF4-FFF2-40B4-BE49-F238E27FC236}">
                <a16:creationId xmlns:a16="http://schemas.microsoft.com/office/drawing/2014/main" id="{E2D82B8B-4C18-40D1-87F4-CDB1108FA803}"/>
              </a:ext>
            </a:extLst>
          </p:cNvPr>
          <p:cNvSpPr/>
          <p:nvPr/>
        </p:nvSpPr>
        <p:spPr>
          <a:xfrm>
            <a:off x="640080" y="289560"/>
            <a:ext cx="7680959" cy="447746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974228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77</Words>
  <Application>Microsoft Office PowerPoint</Application>
  <PresentationFormat>Presentación en pantalla (16:9)</PresentationFormat>
  <Paragraphs>55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Painting With Chocolate</vt:lpstr>
      <vt:lpstr>Sniglet</vt:lpstr>
      <vt:lpstr>Walter Turncoat</vt:lpstr>
      <vt:lpstr>Arial</vt:lpstr>
      <vt:lpstr>Ursula template</vt:lpstr>
      <vt:lpstr>Presentación de PowerPoint</vt:lpstr>
      <vt:lpstr>Automóviles</vt:lpstr>
      <vt:lpstr>Índice</vt:lpstr>
      <vt:lpstr>Presentación de PowerPoint</vt:lpstr>
      <vt:lpstr>2.  Las entidades</vt:lpstr>
      <vt:lpstr>Presentación de PowerPoint</vt:lpstr>
      <vt:lpstr>Presentación de PowerPoint</vt:lpstr>
      <vt:lpstr>3.  Base de datos</vt:lpstr>
      <vt:lpstr>Presentación de PowerPoint</vt:lpstr>
      <vt:lpstr>Presentación de PowerPoint</vt:lpstr>
      <vt:lpstr>4. 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la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autoSharp</dc:title>
  <dc:creator>Usuario</dc:creator>
  <cp:lastModifiedBy>Daniel Regueira Ayuso</cp:lastModifiedBy>
  <cp:revision>14</cp:revision>
  <dcterms:modified xsi:type="dcterms:W3CDTF">2019-05-21T07:50:01Z</dcterms:modified>
</cp:coreProperties>
</file>